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748"/>
    <p:restoredTop sz="94648"/>
  </p:normalViewPr>
  <p:slideViewPr>
    <p:cSldViewPr snapToGrid="0">
      <p:cViewPr varScale="1">
        <p:scale>
          <a:sx n="51" d="100"/>
          <a:sy n="51" d="100"/>
        </p:scale>
        <p:origin x="216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9AB-6FA6-4A63-9F1B-E707D332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44E548-219E-40AF-B95C-A48085205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9AB6-6D06-4FBF-9C2F-ACFFD9029493}" type="datetimeFigureOut">
              <a:rPr lang="ko-KR" altLang="en-US" smtClean="0"/>
              <a:t>2023. 10. 23.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665714-4C36-4F3A-AA47-688EA6ABA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997AD9-17D9-47DE-B2DD-FF9C9C1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D738-37A1-4E7E-B945-C09611E99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89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A7665D-1523-40A7-B3BB-E81438CA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C8C5EF-9FA8-4E20-A9CF-411868A1A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3295CE-46B0-440D-8BCF-D2D9AA3153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59AB6-6D06-4FBF-9C2F-ACFFD9029493}" type="datetimeFigureOut">
              <a:rPr lang="ko-KR" altLang="en-US" smtClean="0"/>
              <a:t>2023. 10. 23.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220CCA-EAEB-4422-9A9C-056ACDEDD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BBBF45-7703-4049-9CAE-B88EBF577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9D738-37A1-4E7E-B945-C09611E99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503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A3192DF-D5C3-4A3E-9E00-1EC6F2FE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>
                <a:latin typeface="Georgia" pitchFamily="18" charset="0"/>
              </a:rPr>
              <a:t>Network Security: 2</a:t>
            </a:r>
            <a:br>
              <a:rPr lang="en-US" altLang="ko-KR">
                <a:latin typeface="Georgia" pitchFamily="18" charset="0"/>
              </a:rPr>
            </a:br>
            <a:r>
              <a:rPr lang="en-US" altLang="ko-KR">
                <a:latin typeface="Georgia" pitchFamily="18" charset="0"/>
              </a:rPr>
              <a:t>Secret key cryptography</a:t>
            </a:r>
            <a:endParaRPr lang="en-US" altLang="ko-KR" dirty="0">
              <a:latin typeface="Georgia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C503FB-14B9-4A75-BC95-41E067DF43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87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2A33990-82CD-49B4-A9AA-60EF1627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b="1"/>
              <a:t>Advanced encryption standard (AES)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FDD60-6C4C-491B-A395-7858734067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27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DF5C6AE-BC5E-4861-94BD-722ADEC46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AES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BC2714-F1BE-45E3-8CE7-2EB7050933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9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F424D7C-4429-46FE-9A36-8FC163659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AES: </a:t>
            </a:r>
            <a:r>
              <a:rPr lang="ko-KR" altLang="en-US"/>
              <a:t>전체구조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F5605-A807-4DC1-8C1C-7955E03851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41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09C5763-D20E-466A-A63B-6107AB0F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AES: format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F57F12-519B-4609-BB38-AF5BFF1006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3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F130983-748C-4093-BC9F-296E45EE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AES: Substitute Bytes Transformation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91CCC7-DBA4-4975-BD29-210CE42FA7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67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F20DF24-1244-4BC0-8432-6A4F960C6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AES: Shift Row Transformation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1CA338-F850-4B8A-BEED-B98816AC19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5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33D90A4-D47E-4551-A4B5-4E49A80A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AES: Mix Column Transformation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1F1C93-9FF6-4132-8F7F-AAD4845161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10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B99E74B-259D-47DE-B9D3-6335057E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0037D5-8E38-4A65-9786-CBAA65B4C7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70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073412A-C40D-4971-8BBC-F26C4ECC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AES: Add Round Key Transformation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D8A1BE-28E8-425B-BB2E-EC31599BDD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23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E7D9BFB-AB0F-47BC-9FB4-7CFDB098E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AES: Key expansion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35DE0B-08B8-4FFE-B58B-FB63160134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93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4E5F7FC-0DA7-4DAC-B57F-F60F90C05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Where we are?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320F2D-CE26-4277-B5E5-B13C82C9AC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62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D0DB00C-D2AA-4BD2-B13D-B472E235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>
                <a:effectLst/>
              </a:rPr>
              <a:t>Other Block Ciphers</a:t>
            </a:r>
            <a:endParaRPr lang="en-US" altLang="ko-KR" b="1" dirty="0">
              <a:effectLst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37EF19-D054-4451-AACE-A2EFCC1E1A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45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2430DF1-89B6-4D29-98F1-8713E2F8A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Random number generation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34DF36-463C-4A8B-9A61-4C9AA198FC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73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EF7C6CF-C8E4-4176-9784-3ADC312D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1D437B-EE3D-4332-BD59-E60BED358D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71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2C652BA-9A83-461C-B509-7B4E0D514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b="1">
                <a:effectLst/>
              </a:rPr>
              <a:t>Stream cipher</a:t>
            </a:r>
            <a:endParaRPr lang="en-US" altLang="ko-KR" b="1" dirty="0">
              <a:effectLst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7CDEA9-2409-4A76-AED1-FD09D52B3F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3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359FA51-2CFB-4F21-8D09-23622EDDE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D61551-B323-44AB-92FB-74F4E85CB4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26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B8B815B-58FD-491F-A820-357F9143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Modes of Operation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702980-6F62-4187-8E61-99D8F9CD43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08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D6721C3-0867-4217-BDD0-4E922A9C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IV, nonce, salt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E9F2D4-B388-4375-863B-5FBDAB2B74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69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F14A4C0-AB20-4AD9-935F-AEBB43A3D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9A9CA2-658D-452B-9EE9-9DA9EF380C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48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FBA0846-3F98-4037-8EB7-2681F0A8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Modes of operation for confidentiality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BB2446-6CE4-4C65-9E0E-673C7E2E48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44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4892A05-7719-4AFC-89BA-F4A89226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ECB Mode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7A2127-EE5D-4E2B-B995-D914D0E494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93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ED00B55-58E5-4F05-962C-93011254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3E17DC-5B1D-4BD5-A476-D5D9E16C47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43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A93DAF7-AC34-49FA-982F-F5F3C146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B87C1F-F95E-46EB-8E9B-77EEB827DE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24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6855A06-700D-4ADB-B5D9-BA68DDDD8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CBC Mode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1087A9-958E-4DC6-BFE8-A2B800165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88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C0B5011-F8D6-4EA5-BFF2-20C65060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453F8A-717B-4426-948A-42ED0F50A5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54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D72ADF2-1E58-47B6-B659-82C0D37CA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altLang="ko-KR"/>
              <a:t>CFB </a:t>
            </a:r>
            <a:r>
              <a:rPr lang="en-US" altLang="ko-KR"/>
              <a:t>Mode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26E8E2-8DC6-4479-A0D6-47EDC0251B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6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B89AE64-2C2A-4171-B6DE-3F591D5C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53BB7B-50E3-49A7-B342-BE09E61078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17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10195BD-DB52-4C43-B8E7-B1573C8F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OFB Mode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D045DD-7832-4F6C-9558-6D9DC2B06B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98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C986486-8C31-463B-B951-B6F28406F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5F9DA2-87DA-48B1-A540-36072B9456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17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CA032CF-48B1-4B2D-AD34-9D089B45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CTR Mode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24C332-6CE6-4AF0-B6DC-F0DF819CCF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45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F4B96A3-8265-4218-844E-54473C69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MAC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9FE9BA-9DEA-4026-A45A-2FD9107E10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78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134E69C-4537-4DFD-8F31-56B4604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MAC (</a:t>
            </a:r>
            <a:r>
              <a:rPr lang="en-US"/>
              <a:t>Message Authentication Code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90FA0E-805A-4B01-B866-55A04AC57F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78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7852F4D-7A54-4C27-BC28-0E38C297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예</a:t>
            </a:r>
            <a:r>
              <a:rPr lang="en-US" altLang="ko-KR"/>
              <a:t>: secret key block encryption algorithm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6BE998-7125-4058-9A00-451475272E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20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CE9231E-EA88-4E77-B9B7-3F6FB956F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Generating MAC using CBC symmetric cipher: example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825EFF-B401-43DE-B1BB-763FD8EC6A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53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7A11A51-4F54-4AE1-B6F1-7989F6AA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CMAC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234DFC-CFC4-4AED-9370-2F9EB6A8C3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58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1C28BAD-25D2-4CBA-AEBC-CAE4FB6C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Basic use of MAC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105F90-DA3D-4808-840B-754B99891A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85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1E32F6B-5712-4D6E-AC04-3AECA850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AEAD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F0D867-2BA8-438E-8BE2-EE6AC770D6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75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965E66B-10A6-49FE-8BDB-443B9EE6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AE (or AEAD)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72486B-11B2-4683-B1A0-559464FD1E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14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00D90DE-2376-4FC2-A1C8-80E6A618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/>
              <a:t>AEAD: Overview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7774BB-35DA-4DDB-9BFB-E40700087E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57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3A621A-2BF4-4F94-A04C-B5E96498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AEAD: </a:t>
            </a:r>
            <a:r>
              <a:rPr lang="en-US" altLang="ko-KR" b="1"/>
              <a:t>CCM mode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19C22B-ED26-4040-9CCF-17909B1819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51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9F49A0E-11E1-4F1A-A5E7-409CA19C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AEAD: </a:t>
            </a:r>
            <a:r>
              <a:rPr lang="en-US" altLang="ko-KR" b="1"/>
              <a:t>GCM mode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D92FC1-F6B2-4375-B0EB-B3D21812D6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3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E266DF7-ACCC-496E-9616-669507A8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AEA073-0C51-4CCD-B147-68BC44BC27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921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B56FD87-44AF-4A05-A4B0-8CAA2863F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4D54AB-5907-420A-9808-9AB7C1519C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2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7A7016F-7194-4888-8782-7AEB4B7AB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b="1"/>
              <a:t>Data Encryption Standard (DES)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B4C8F6-9BB7-48FF-9FED-ECCC59351A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790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AE8AD7D-7DF9-4A48-BEC6-03FBED09B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AFD34F-003C-4E57-9CD9-9D733283B9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23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F6CA0D7-9DD0-4098-BEDB-B5BED321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AES-GCM-SIV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7527D5-2B4B-4729-9480-A4C4AAAE2A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60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94D9356-A493-4328-9D76-5063E618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AEAD: other modes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D92AE2-243E-4EDE-BB79-25ED0920E2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18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6F17EE1-8AC2-4BC2-9C45-075E3F18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3 approaches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E60555-C5DC-4E28-BFFE-91E7FB91A9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108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45ADE2E-05E5-4AC8-96AE-E657BB822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3C18B0-0644-4B38-95E0-715DE9502E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458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BFA4ED2-7117-4577-A181-F116CD6F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Symmetric Encryption Rankings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CEE780-024A-496A-85E0-FCFF76BD6A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603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CC2347F-D4A6-494B-BD3B-1E66F25E2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/>
              <a:t>openssl commands</a:t>
            </a:r>
            <a:endParaRPr lang="ko-KR" altLang="en-US" cap="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7B7EE2-12AE-44C3-B792-979D7F1FE1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384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23FB0B2-8561-4CA1-B1E1-5C44D488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Let’s play with AES: </a:t>
            </a:r>
            <a:r>
              <a:rPr lang="ko-KR" altLang="en-US"/>
              <a:t>실습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6978EA-1116-44DD-812F-023F743EC5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470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A73BDAB-86A8-45E7-8BEF-703E7FB4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6DE3E2-A646-4C93-95BC-E730B7257C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79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1C866A4-3208-4219-B487-CFBD5F62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7F0DE-7BC0-4B0A-A9D5-5BB20B0227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3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0B0FFF5-2F13-4AEA-AC9C-79964655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DES: Basic Structure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451015-D406-4603-B5AE-C6AC705AF7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529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BD3829A-F04E-44AB-BDF6-3A14CC32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389907-E7C4-4E26-ACCE-686B41F38C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419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9F7F193-7971-42E0-9A94-0509C2CD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Example</a:t>
            </a:r>
            <a:r>
              <a:rPr lang="ko-KR" altLang="en-US"/>
              <a:t> </a:t>
            </a:r>
            <a:r>
              <a:rPr lang="en-US" altLang="ko-KR"/>
              <a:t>attack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110591-57F8-432F-B8B6-660B08E3D7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253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21D3ABC-C40C-4EB1-BF18-58B4EC4A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Length extension attack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E79988-9305-42C6-91B3-0D3908844A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996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AD3E313-E546-4519-AE8D-C1485FE4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AB9417-F9F6-4962-AA71-8B176C0C3A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021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C6DE1A4-BAF7-41AA-A1C2-96CDB15B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Bit/byte flipping attack on CBC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970D40-62B6-44E2-89CB-B052D547D9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8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473AD9D-8DD4-4393-B91D-C24B29F2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Attack for predictable IV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A7854E-DADB-44BF-8E10-F5C7662C91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85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1353EB8-76F4-4D28-AC3D-1E2C1A78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terminology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4259FA-182B-477B-A0F8-5F2ED89923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174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B7B6666-1E54-45A2-8EA0-F943AE58E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Attacks on CBC mode operation (2011, BEAST attack)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D1CD9F-BCB3-49EA-8C3B-A1AE0C03FD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119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241C20F-1471-4213-8FB7-A830CD29B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252897-0AF0-40A9-B2EB-78E3F59D31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766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8069688-B557-4A09-8343-A8B921BF4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046E91-F056-488F-8FDA-A6A9AD91E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70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C97C012-5D6C-4239-A704-15846D97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DES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6368D8-21F5-4546-809D-FA2EA39E2F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639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9842EDE-B4C3-45AD-8CCD-853F50B3D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Forbidden Attack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B145A0-BB58-4C19-9AE4-E069250A73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698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CEDDC24-6B16-4520-8FE3-5B8240389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A0EF35-4264-4865-931D-7FAEACB0A0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6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6435FFB-872F-4057-86BD-7B06FE42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US" altLang="ko-KR"/>
              <a:t>DES: Multiple encryption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00C4DE-99E6-48A9-A31C-981BE2768F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94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4191EEB-0485-49FF-BA70-79D3BCD9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b="1"/>
              <a:t>How many encryptions?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72BFFB-82C6-4A37-83C2-69D0EAE311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89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193</Words>
  <Application>Microsoft Macintosh PowerPoint</Application>
  <PresentationFormat>화면 슬라이드 쇼(4:3)</PresentationFormat>
  <Paragraphs>52</Paragraphs>
  <Slides>71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5" baseType="lpstr">
      <vt:lpstr>맑은 고딕</vt:lpstr>
      <vt:lpstr>Arial</vt:lpstr>
      <vt:lpstr>Georgia</vt:lpstr>
      <vt:lpstr>Office 테마</vt:lpstr>
      <vt:lpstr>Network Security: 2 Secret key cryptography</vt:lpstr>
      <vt:lpstr>Where we are?</vt:lpstr>
      <vt:lpstr>개요</vt:lpstr>
      <vt:lpstr>예: secret key block encryption algorithm</vt:lpstr>
      <vt:lpstr>Data Encryption Standard (DES)</vt:lpstr>
      <vt:lpstr>DES: Basic Structure</vt:lpstr>
      <vt:lpstr>DES</vt:lpstr>
      <vt:lpstr>DES: Multiple encryption</vt:lpstr>
      <vt:lpstr>How many encryptions?</vt:lpstr>
      <vt:lpstr>Advanced encryption standard (AES)</vt:lpstr>
      <vt:lpstr>AES</vt:lpstr>
      <vt:lpstr>AES: 전체구조</vt:lpstr>
      <vt:lpstr>AES: format</vt:lpstr>
      <vt:lpstr>AES: Substitute Bytes Transformation</vt:lpstr>
      <vt:lpstr>AES: Shift Row Transformation</vt:lpstr>
      <vt:lpstr>AES: Mix Column Transformation</vt:lpstr>
      <vt:lpstr>PowerPoint 프레젠테이션</vt:lpstr>
      <vt:lpstr>AES: Add Round Key Transformation</vt:lpstr>
      <vt:lpstr>AES: Key expansion</vt:lpstr>
      <vt:lpstr>Other Block Ciphers</vt:lpstr>
      <vt:lpstr>Random number generation</vt:lpstr>
      <vt:lpstr>PowerPoint 프레젠테이션</vt:lpstr>
      <vt:lpstr>Stream cipher</vt:lpstr>
      <vt:lpstr>PowerPoint 프레젠테이션</vt:lpstr>
      <vt:lpstr>Modes of Operation</vt:lpstr>
      <vt:lpstr>IV, nonce, salt</vt:lpstr>
      <vt:lpstr>PowerPoint 프레젠테이션</vt:lpstr>
      <vt:lpstr>Modes of operation for confidentiality</vt:lpstr>
      <vt:lpstr>ECB Mode</vt:lpstr>
      <vt:lpstr>PowerPoint 프레젠테이션</vt:lpstr>
      <vt:lpstr>CBC Mode</vt:lpstr>
      <vt:lpstr>PowerPoint 프레젠테이션</vt:lpstr>
      <vt:lpstr>CFB Mode</vt:lpstr>
      <vt:lpstr>PowerPoint 프레젠테이션</vt:lpstr>
      <vt:lpstr>OFB Mode</vt:lpstr>
      <vt:lpstr>PowerPoint 프레젠테이션</vt:lpstr>
      <vt:lpstr>CTR Mode</vt:lpstr>
      <vt:lpstr>MAC</vt:lpstr>
      <vt:lpstr>MAC (Message Authentication Code)</vt:lpstr>
      <vt:lpstr>Generating MAC using CBC symmetric cipher: example</vt:lpstr>
      <vt:lpstr>CMAC</vt:lpstr>
      <vt:lpstr>Basic use of MAC</vt:lpstr>
      <vt:lpstr>AEAD</vt:lpstr>
      <vt:lpstr>AE (or AEAD)</vt:lpstr>
      <vt:lpstr>AEAD: Overview </vt:lpstr>
      <vt:lpstr>AEAD: CCM mode</vt:lpstr>
      <vt:lpstr>AEAD: GCM mode</vt:lpstr>
      <vt:lpstr>PowerPoint 프레젠테이션</vt:lpstr>
      <vt:lpstr>PowerPoint 프레젠테이션</vt:lpstr>
      <vt:lpstr>PowerPoint 프레젠테이션</vt:lpstr>
      <vt:lpstr>AES-GCM-SIV</vt:lpstr>
      <vt:lpstr>AEAD: other modes</vt:lpstr>
      <vt:lpstr>3 approaches</vt:lpstr>
      <vt:lpstr>PowerPoint 프레젠테이션</vt:lpstr>
      <vt:lpstr>Symmetric Encryption Rankings</vt:lpstr>
      <vt:lpstr>openssl commands</vt:lpstr>
      <vt:lpstr>Let’s play with AES: 실습</vt:lpstr>
      <vt:lpstr>PowerPoint 프레젠테이션</vt:lpstr>
      <vt:lpstr>PowerPoint 프레젠테이션</vt:lpstr>
      <vt:lpstr>PowerPoint 프레젠테이션</vt:lpstr>
      <vt:lpstr>Example attack</vt:lpstr>
      <vt:lpstr>Length extension attack</vt:lpstr>
      <vt:lpstr>PowerPoint 프레젠테이션</vt:lpstr>
      <vt:lpstr>Bit/byte flipping attack on CBC</vt:lpstr>
      <vt:lpstr>Attack for predictable IV</vt:lpstr>
      <vt:lpstr>terminology</vt:lpstr>
      <vt:lpstr>Attacks on CBC mode operation (2011, BEAST attack)</vt:lpstr>
      <vt:lpstr>PowerPoint 프레젠테이션</vt:lpstr>
      <vt:lpstr>PowerPoint 프레젠테이션</vt:lpstr>
      <vt:lpstr>Forbidden Attack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Security: 2 Secret key cryptography</dc:title>
  <dc:creator>김은기</dc:creator>
  <cp:lastModifiedBy>이영재</cp:lastModifiedBy>
  <cp:revision>1</cp:revision>
  <dcterms:created xsi:type="dcterms:W3CDTF">2023-09-18T01:20:25Z</dcterms:created>
  <dcterms:modified xsi:type="dcterms:W3CDTF">2023-10-23T02:29:18Z</dcterms:modified>
</cp:coreProperties>
</file>